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59" r:id="rId10"/>
    <p:sldId id="277" r:id="rId11"/>
    <p:sldId id="307" r:id="rId12"/>
    <p:sldId id="308" r:id="rId13"/>
    <p:sldId id="309" r:id="rId14"/>
    <p:sldId id="310" r:id="rId15"/>
    <p:sldId id="311" r:id="rId16"/>
    <p:sldId id="30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297" r:id="rId38"/>
    <p:sldId id="302" r:id="rId39"/>
    <p:sldId id="266" r:id="rId40"/>
    <p:sldId id="299" r:id="rId41"/>
    <p:sldId id="301" r:id="rId42"/>
    <p:sldId id="300" r:id="rId43"/>
    <p:sldId id="296" r:id="rId44"/>
    <p:sldId id="298" r:id="rId45"/>
    <p:sldId id="291" r:id="rId46"/>
    <p:sldId id="257" r:id="rId47"/>
    <p:sldId id="275" r:id="rId48"/>
    <p:sldId id="260" r:id="rId49"/>
    <p:sldId id="268" r:id="rId50"/>
    <p:sldId id="269" r:id="rId51"/>
    <p:sldId id="270" r:id="rId52"/>
    <p:sldId id="285" r:id="rId53"/>
    <p:sldId id="279" r:id="rId54"/>
    <p:sldId id="290" r:id="rId55"/>
    <p:sldId id="292" r:id="rId56"/>
    <p:sldId id="286" r:id="rId57"/>
    <p:sldId id="280" r:id="rId58"/>
    <p:sldId id="267" r:id="rId59"/>
    <p:sldId id="287" r:id="rId60"/>
    <p:sldId id="281" r:id="rId61"/>
    <p:sldId id="288" r:id="rId62"/>
    <p:sldId id="333" r:id="rId63"/>
    <p:sldId id="278" r:id="rId64"/>
    <p:sldId id="271" r:id="rId65"/>
    <p:sldId id="272" r:id="rId66"/>
    <p:sldId id="289" r:id="rId67"/>
    <p:sldId id="274" r:id="rId68"/>
    <p:sldId id="282" r:id="rId69"/>
    <p:sldId id="273" r:id="rId70"/>
    <p:sldId id="276" r:id="rId71"/>
    <p:sldId id="283" r:id="rId72"/>
    <p:sldId id="284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dacn.com/index.php/archives/830/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dons.nvda-project.org/addons/access8math.en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LwKlA6ae4c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GhXebKfQl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itto-cp.sourceforge.io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637"/>
          </a:xfrm>
        </p:spPr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800" y="3437468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715C06-B5F4-4E6F-AEDA-91DBC93918CD}"/>
              </a:ext>
            </a:extLst>
          </p:cNvPr>
          <p:cNvSpPr txBox="1"/>
          <p:nvPr/>
        </p:nvSpPr>
        <p:spPr>
          <a:xfrm>
            <a:off x="4055534" y="5113867"/>
            <a:ext cx="35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2021-11-13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3369733" cy="2293408"/>
          </a:xfrm>
        </p:spPr>
        <p:txBody>
          <a:bodyPr>
            <a:normAutofit fontScale="90000"/>
          </a:bodyPr>
          <a:lstStyle/>
          <a:p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取消 </a:t>
            </a:r>
            <a: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自動編號與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自動項目符號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53" y="4280552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65867" y="4096869"/>
            <a:ext cx="1600698" cy="86459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208EEBA6-E1C8-4AEE-8C6E-A075E6DFFF1D}"/>
              </a:ext>
            </a:extLst>
          </p:cNvPr>
          <p:cNvSpPr/>
          <p:nvPr/>
        </p:nvSpPr>
        <p:spPr>
          <a:xfrm>
            <a:off x="991952" y="5382642"/>
            <a:ext cx="5231736" cy="690566"/>
          </a:xfrm>
          <a:prstGeom prst="wedgeRoundRectCallout">
            <a:avLst>
              <a:gd name="adj1" fmla="val -30541"/>
              <a:gd name="adj2" fmla="val -80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半形括弧，中間要不要加一個空格？見仁見智。</a:t>
            </a:r>
          </a:p>
        </p:txBody>
      </p: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05C1C6-49EE-4FF7-87FB-95793CF1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1526645"/>
            <a:ext cx="8542867" cy="5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5E31D3-CA99-41A6-8C35-5EAB7F32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09" y="3034546"/>
            <a:ext cx="628571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 err="1">
                <a:hlinkClick r:id="rId3"/>
              </a:rPr>
              <a:t>WorldVoice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>
                <a:hlinkClick r:id="rId4"/>
              </a:rPr>
              <a:t>Access8Math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偏好 </a:t>
            </a:r>
            <a:r>
              <a:rPr lang="en-US" altLang="zh-TW" dirty="0"/>
              <a:t>&gt; </a:t>
            </a:r>
            <a:r>
              <a:rPr lang="zh-TW" altLang="en-US" dirty="0"/>
              <a:t>設定 </a:t>
            </a:r>
            <a:r>
              <a:rPr lang="en-US" altLang="zh-TW" dirty="0"/>
              <a:t>&gt; </a:t>
            </a:r>
            <a:r>
              <a:rPr lang="zh-TW" altLang="en-US" dirty="0"/>
              <a:t>語音，「語音合成器」選擇「</a:t>
            </a:r>
            <a:r>
              <a:rPr lang="en-US" altLang="zh-TW" dirty="0" err="1">
                <a:solidFill>
                  <a:srgbClr val="C00000"/>
                </a:solidFill>
              </a:rPr>
              <a:t>WorldVoice</a:t>
            </a:r>
            <a:r>
              <a:rPr lang="en-US" altLang="zh-TW" dirty="0">
                <a:solidFill>
                  <a:srgbClr val="C00000"/>
                </a:solidFill>
              </a:rPr>
              <a:t>(VE)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工具 </a:t>
            </a:r>
            <a:r>
              <a:rPr lang="en-US" altLang="zh-TW" dirty="0"/>
              <a:t>&gt; Access8Math &gt;</a:t>
            </a:r>
            <a:r>
              <a:rPr lang="zh-TW" altLang="en-US" dirty="0"/>
              <a:t> 一般設定，「語言」選擇「</a:t>
            </a:r>
            <a:r>
              <a:rPr lang="zh-TW" altLang="en-US" dirty="0">
                <a:solidFill>
                  <a:srgbClr val="C00000"/>
                </a:solidFill>
              </a:rPr>
              <a:t>中文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繁體，台灣</a:t>
            </a:r>
            <a:r>
              <a:rPr lang="en-US" altLang="zh-TW" dirty="0">
                <a:solidFill>
                  <a:srgbClr val="C00000"/>
                </a:solidFill>
              </a:rPr>
              <a:t>), </a:t>
            </a:r>
            <a:r>
              <a:rPr lang="en-US" altLang="zh-TW" dirty="0" err="1">
                <a:solidFill>
                  <a:srgbClr val="C00000"/>
                </a:solidFill>
              </a:rPr>
              <a:t>zh_TW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1508591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13BF3-C3E9-4BBB-8B5D-D53BAD75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注意事項：不要使用 </a:t>
            </a:r>
            <a:r>
              <a:rPr lang="en-US" altLang="zh-TW" dirty="0"/>
              <a:t>Word </a:t>
            </a:r>
            <a:r>
              <a:rPr lang="zh-TW" altLang="en-US" dirty="0"/>
              <a:t>自動編號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17FB3-B8F6-4C57-AAF6-9455D013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</a:p>
        </p:txBody>
      </p:sp>
    </p:spTree>
    <p:extLst>
      <p:ext uri="{BB962C8B-B14F-4D97-AF65-F5344CB8AC3E}">
        <p14:creationId xmlns:p14="http://schemas.microsoft.com/office/powerpoint/2010/main" val="1070029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zh-TW" altLang="en-US" dirty="0"/>
              <a:t>參考影片：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使用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Mathpix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與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Mathjax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來擷取和呈現數學公式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本身的數學公式編輯器可用嗎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r>
              <a:rPr lang="zh-TW" altLang="en-US" dirty="0"/>
              <a:t>參考影片：</a:t>
            </a:r>
            <a:r>
              <a:rPr lang="en-US" altLang="zh-TW" dirty="0">
                <a:hlinkClick r:id="rId2"/>
              </a:rPr>
              <a:t>Microsoft Word 2021 Office Math </a:t>
            </a:r>
            <a:r>
              <a:rPr lang="zh-TW" altLang="en-US" dirty="0">
                <a:hlinkClick r:id="rId2"/>
              </a:rPr>
              <a:t>報讀效果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>
            <a:normAutofit/>
          </a:bodyPr>
          <a:lstStyle/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2"/>
              </a:rPr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3238</Words>
  <Application>Microsoft Office PowerPoint</Application>
  <PresentationFormat>寬螢幕</PresentationFormat>
  <Paragraphs>319</Paragraphs>
  <Slides>72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Roboto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取消 Word  自動編號與 自動項目符號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Word 文字搜尋取代</vt:lpstr>
      <vt:lpstr>練習 4：把 docx 轉換成 html</vt:lpstr>
      <vt:lpstr>練習 5：使用 NVDA 報讀網頁中的數學公式</vt:lpstr>
      <vt:lpstr>重點整理：數學教材轉譯流程</vt:lpstr>
      <vt:lpstr>注意事項：不要使用 Word 自動編號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Word 本身的數學公式編輯器可用嗎?</vt:lpstr>
      <vt:lpstr>功能更強的剪貼簿：Ditto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139</cp:revision>
  <dcterms:created xsi:type="dcterms:W3CDTF">2021-11-01T02:00:28Z</dcterms:created>
  <dcterms:modified xsi:type="dcterms:W3CDTF">2021-11-16T12:49:45Z</dcterms:modified>
</cp:coreProperties>
</file>